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58" r:id="rId5"/>
    <p:sldId id="259" r:id="rId6"/>
    <p:sldId id="273" r:id="rId7"/>
    <p:sldId id="288" r:id="rId8"/>
    <p:sldId id="260" r:id="rId9"/>
    <p:sldId id="261" r:id="rId10"/>
    <p:sldId id="262" r:id="rId11"/>
    <p:sldId id="265" r:id="rId12"/>
    <p:sldId id="264" r:id="rId13"/>
    <p:sldId id="296" r:id="rId14"/>
    <p:sldId id="289" r:id="rId15"/>
    <p:sldId id="283" r:id="rId16"/>
    <p:sldId id="280" r:id="rId17"/>
    <p:sldId id="290" r:id="rId18"/>
    <p:sldId id="268" r:id="rId19"/>
    <p:sldId id="297" r:id="rId20"/>
    <p:sldId id="298" r:id="rId21"/>
    <p:sldId id="291" r:id="rId22"/>
    <p:sldId id="292" r:id="rId23"/>
    <p:sldId id="282" r:id="rId24"/>
    <p:sldId id="266" r:id="rId25"/>
    <p:sldId id="272" r:id="rId26"/>
    <p:sldId id="295" r:id="rId27"/>
    <p:sldId id="267" r:id="rId28"/>
    <p:sldId id="284" r:id="rId29"/>
    <p:sldId id="274" r:id="rId30"/>
    <p:sldId id="294" r:id="rId31"/>
    <p:sldId id="270" r:id="rId32"/>
    <p:sldId id="275" r:id="rId33"/>
    <p:sldId id="279" r:id="rId34"/>
    <p:sldId id="281" r:id="rId35"/>
    <p:sldId id="286" r:id="rId36"/>
    <p:sldId id="293" r:id="rId37"/>
    <p:sldId id="285" r:id="rId38"/>
    <p:sldId id="271" r:id="rId39"/>
    <p:sldId id="277" r:id="rId40"/>
    <p:sldId id="269" r:id="rId41"/>
    <p:sldId id="276" r:id="rId42"/>
    <p:sldId id="27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3F6230-C651-4C41-B9F1-CAB658B568A0}" type="datetimeFigureOut">
              <a:rPr lang="en-US" smtClean="0"/>
              <a:pPr/>
              <a:t>11/4/2019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CA9B79-232E-4B18-89EB-0E9D145AD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Kitchen Utensils and Gadgets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use the best </a:t>
            </a:r>
          </a:p>
          <a:p>
            <a:r>
              <a:rPr lang="en-US" dirty="0"/>
              <a:t>tool for the job!</a:t>
            </a:r>
          </a:p>
        </p:txBody>
      </p:sp>
      <p:pic>
        <p:nvPicPr>
          <p:cNvPr id="23554" name="Picture 2" descr="http://www.sxc.hu/pic/m/c/cx/cx_ed/592963_kitchen_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28575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Chef’s Knife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called a French knife</a:t>
            </a:r>
          </a:p>
          <a:p>
            <a:r>
              <a:rPr lang="en-US" dirty="0"/>
              <a:t>Used to slice, chop, and dice foods on a cutting board</a:t>
            </a:r>
          </a:p>
          <a:p>
            <a:r>
              <a:rPr lang="en-US" dirty="0"/>
              <a:t>Ex. – celery, carrots, peppers, etc.</a:t>
            </a:r>
          </a:p>
        </p:txBody>
      </p:sp>
      <p:pic>
        <p:nvPicPr>
          <p:cNvPr id="31746" name="Picture 2" descr="http://www.hull.ac.uk/php/sbswdr/ecompastwork/0809/xstudentsites0809/80_325059/cookerystore/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956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Shears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for cutting open plastic bags. </a:t>
            </a:r>
          </a:p>
          <a:p>
            <a:r>
              <a:rPr lang="en-US" dirty="0"/>
              <a:t>Used for snipping herbs and cutting soft foods</a:t>
            </a:r>
          </a:p>
        </p:txBody>
      </p:sp>
      <p:pic>
        <p:nvPicPr>
          <p:cNvPr id="27650" name="Picture 2" descr="http://ecx.images-amazon.com/images/I/410ZH7F21ZL._SS26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2476500" cy="247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shred or grate cheeses and vegetables </a:t>
            </a:r>
          </a:p>
        </p:txBody>
      </p:sp>
      <p:pic>
        <p:nvPicPr>
          <p:cNvPr id="33794" name="Picture 2" descr="http://homedecormadeeasy.com/images/G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Cutting 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you cut foods with a knife. Protects the countertop and the knife’s edge. </a:t>
            </a:r>
          </a:p>
          <a:p>
            <a:r>
              <a:rPr lang="en-US" dirty="0"/>
              <a:t>Should be cleaned after every use</a:t>
            </a:r>
          </a:p>
        </p:txBody>
      </p:sp>
      <p:pic>
        <p:nvPicPr>
          <p:cNvPr id="53250" name="Picture 2" descr="http://www.cuttingboards.us/images/CUTTING_BOARDS/cutting-board-pic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49911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Mixing Utensils </a:t>
            </a:r>
          </a:p>
        </p:txBody>
      </p:sp>
      <p:pic>
        <p:nvPicPr>
          <p:cNvPr id="3074" name="Picture 2" descr="http://www.holiday-clipart.com/mothersday/_clipart/_thumbs/baker_bowl_190852_tn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124200" cy="3070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Bowls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hold ingredients while mixing. May be made of glass, metal, or plastic and come in various sizes.</a:t>
            </a:r>
          </a:p>
        </p:txBody>
      </p:sp>
      <p:pic>
        <p:nvPicPr>
          <p:cNvPr id="9218" name="Picture 2" descr="http://www.chefscatalog.com/img/products/285x285/94662_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438400"/>
            <a:ext cx="27146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Spoon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mix, baste, and stir foods when cooking. Spoons may be metal, plastic, or wooden. </a:t>
            </a:r>
          </a:p>
        </p:txBody>
      </p:sp>
      <p:pic>
        <p:nvPicPr>
          <p:cNvPr id="12290" name="Picture 2" descr="http://ecx.images-amazon.com/images/I/31BQNKjFy4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Pastry Blender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cut shortening (fat) into flour </a:t>
            </a:r>
          </a:p>
        </p:txBody>
      </p:sp>
      <p:pic>
        <p:nvPicPr>
          <p:cNvPr id="2050" name="Picture 2" descr="http://www.alliedkenco.com/catalog/images/PASTRY_BL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2362200" cy="2362200"/>
          </a:xfrm>
          <a:prstGeom prst="rect">
            <a:avLst/>
          </a:prstGeom>
          <a:noFill/>
        </p:spPr>
      </p:pic>
      <p:pic>
        <p:nvPicPr>
          <p:cNvPr id="2052" name="Picture 4" descr="http://static.howstuffworks.com/gif/how-to-make-pastries-cooking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509211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Spatula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mixing and cleaning the sides of mixing bowls </a:t>
            </a:r>
          </a:p>
        </p:txBody>
      </p:sp>
      <p:pic>
        <p:nvPicPr>
          <p:cNvPr id="24578" name="Picture 2" descr="http://www.pleasanthillgrain.com/Images/Norpro%20Images/Norpro%20Rubber%20Spatula%20Set%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2706373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Whisk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beat eggs, cream ingredients, etc. </a:t>
            </a:r>
          </a:p>
        </p:txBody>
      </p:sp>
      <p:pic>
        <p:nvPicPr>
          <p:cNvPr id="54274" name="Picture 2" descr="http://img.tfd.com/wn/8C/C0164-wh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828800"/>
            <a:ext cx="204787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Measurement Utensils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www.goodhousekeeping.com/cm/goodhousekeeping/images/all-the-right-measures-6-ghv-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506A-4016-476B-BDDF-BC81C674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Mixer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5E87B-415A-4373-976E-BFC368F9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965732"/>
            <a:ext cx="7469414" cy="3752571"/>
          </a:xfrm>
        </p:spPr>
        <p:txBody>
          <a:bodyPr/>
          <a:lstStyle/>
          <a:p>
            <a:r>
              <a:rPr lang="en-US" dirty="0"/>
              <a:t>An electric small appliance that uses 2 beaters to mix ingredients together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electric mixer definition&quot;">
            <a:extLst>
              <a:ext uri="{FF2B5EF4-FFF2-40B4-BE49-F238E27FC236}">
                <a16:creationId xmlns:a16="http://schemas.microsoft.com/office/drawing/2014/main" id="{CC53D769-2A51-40DF-8168-808671D8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634947"/>
            <a:ext cx="2190750" cy="17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1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add air and remove lumps from dry ingredients </a:t>
            </a:r>
          </a:p>
        </p:txBody>
      </p:sp>
      <p:pic>
        <p:nvPicPr>
          <p:cNvPr id="1026" name="Picture 2" descr="http://www.pastryitems.com/images/1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302895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Cooking Utensils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://justakidskitchen.com/images/cooking_utensi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990600"/>
            <a:ext cx="281940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flip foods like hamburgers, pancakes, and eggs while cooking </a:t>
            </a:r>
          </a:p>
        </p:txBody>
      </p:sp>
      <p:pic>
        <p:nvPicPr>
          <p:cNvPr id="10242" name="Picture 2" descr="http://www.blueshoots.com/pp/Kitchen_Gadgets/Tools/images/TB18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2381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turn bacon, chops, steaks, and other foods while frying</a:t>
            </a:r>
          </a:p>
          <a:p>
            <a:r>
              <a:rPr lang="en-US" dirty="0"/>
              <a:t>Helpful for lifting foods, such as corn-on-the-cob, baked potatoes, etc. </a:t>
            </a:r>
          </a:p>
        </p:txBody>
      </p:sp>
      <p:pic>
        <p:nvPicPr>
          <p:cNvPr id="26626" name="Picture 2" descr="https://kleinsclasses.wikispaces.com/file/view/handbook-crucible_tongs.gif/56048174/handbook-crucible_tong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90800"/>
            <a:ext cx="2728748" cy="296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serve punches, soups, and stews </a:t>
            </a:r>
          </a:p>
        </p:txBody>
      </p:sp>
      <p:pic>
        <p:nvPicPr>
          <p:cNvPr id="20482" name="Picture 2" descr="http://partywarehouse.co.nz/zen/images/Ladle%20H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95400"/>
            <a:ext cx="27717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Cookware</a:t>
            </a:r>
          </a:p>
        </p:txBody>
      </p:sp>
      <p:pic>
        <p:nvPicPr>
          <p:cNvPr id="49154" name="Picture 2" descr="http://www.appliances101.com/s/10006/MyProducts/farberware_14_piece_cookware_s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1519" y="1290637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Boiler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pan that fits inside a larger pan</a:t>
            </a:r>
          </a:p>
          <a:p>
            <a:r>
              <a:rPr lang="en-US" dirty="0"/>
              <a:t>Food is cooked by the heat of the steam from the water in the larger pan </a:t>
            </a:r>
          </a:p>
        </p:txBody>
      </p:sp>
      <p:pic>
        <p:nvPicPr>
          <p:cNvPr id="25602" name="Picture 2" descr="http://s3.amazonaws.com/tc-photos/33123/product/standard/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Saucepan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many cooking chores so different sizes and tight-fitting lids are needed </a:t>
            </a:r>
          </a:p>
        </p:txBody>
      </p:sp>
      <p:pic>
        <p:nvPicPr>
          <p:cNvPr id="8194" name="Picture 2" descr="http://www.johnlewis.com/jl_assets/product/230398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283845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frying, pan-broiling and braising foods </a:t>
            </a:r>
          </a:p>
        </p:txBody>
      </p:sp>
      <p:pic>
        <p:nvPicPr>
          <p:cNvPr id="18434" name="Picture 2" descr="http://1.bp.blogspot.com/_MgnxN6QfN9I/TMOPDEl4UjI/AAAAAAAADvM/FmIAJxhnf14/s1600/ski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905000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Measuring 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Used for measuring varying amounts of liquid ingredients. The extra space at the top is to prevent spills. The spout makes pouring easier. Available in:</a:t>
            </a:r>
          </a:p>
          <a:p>
            <a:pPr>
              <a:buNone/>
            </a:pPr>
            <a:r>
              <a:rPr lang="en-US" dirty="0"/>
              <a:t>					-1 Cup Size</a:t>
            </a:r>
          </a:p>
          <a:p>
            <a:pPr>
              <a:buNone/>
            </a:pPr>
            <a:r>
              <a:rPr lang="en-US" dirty="0"/>
              <a:t>					- 1 Pint Size (2 Cups)</a:t>
            </a:r>
          </a:p>
          <a:p>
            <a:pPr>
              <a:buNone/>
            </a:pPr>
            <a:r>
              <a:rPr lang="en-US" dirty="0"/>
              <a:t>					-1 Quart Size (4 Cups)</a:t>
            </a:r>
          </a:p>
        </p:txBody>
      </p:sp>
      <p:pic>
        <p:nvPicPr>
          <p:cNvPr id="26626" name="Picture 2" descr="http://www.cooking.com/images/products/shprodde/100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Bakeware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culinarybase.com/wp-content/uploads/2008/10/bake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Rack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rack that allows air to circulate around baked goods. Allows for cooling faster and more evenly </a:t>
            </a:r>
          </a:p>
        </p:txBody>
      </p:sp>
      <p:pic>
        <p:nvPicPr>
          <p:cNvPr id="22530" name="Picture 2" descr="http://www.bundtcakepans.net/images/pictures/3tier-stacking-cooling-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286000"/>
            <a:ext cx="342900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 Sheet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bake cookies and other baking items </a:t>
            </a:r>
          </a:p>
        </p:txBody>
      </p:sp>
      <p:pic>
        <p:nvPicPr>
          <p:cNvPr id="17410" name="Picture 2" descr="http://www.countryliving.com/cm/countryliving/images/baking-sheetsENTERT1205-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43815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Muffin Pans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</a:t>
            </a:r>
            <a:r>
              <a:rPr lang="en-US"/>
              <a:t>to bake </a:t>
            </a:r>
            <a:r>
              <a:rPr lang="en-US" dirty="0"/>
              <a:t>muffins, cupcakes, etc. </a:t>
            </a:r>
          </a:p>
        </p:txBody>
      </p:sp>
      <p:pic>
        <p:nvPicPr>
          <p:cNvPr id="13314" name="Picture 2" descr="http://www.cookworks.ca/site_assets/www.cookworks.ca/images/dynamic/products/93-10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371600"/>
            <a:ext cx="4953000" cy="395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Pans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bake angel food, sponge, and chiffon cakes </a:t>
            </a:r>
          </a:p>
        </p:txBody>
      </p:sp>
      <p:pic>
        <p:nvPicPr>
          <p:cNvPr id="11266" name="Picture 2" descr="http://www.fantes.com/images/1617tube_p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4810125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 Pan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bake pies and other items </a:t>
            </a:r>
          </a:p>
        </p:txBody>
      </p:sp>
      <p:pic>
        <p:nvPicPr>
          <p:cNvPr id="6146" name="Picture 2" descr="http://www.dimensionsguide.com/wp-content/uploads/2010/03/Pie-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Other Kitchen Utensils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://blog.promove.com/wp-content/uploads/2009/11/kitchen-utens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990600"/>
            <a:ext cx="2222500" cy="2817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Helpful for rinsing fruits and vegetables, as well as, draining cooked foods like pasta. </a:t>
            </a:r>
          </a:p>
        </p:txBody>
      </p:sp>
      <p:pic>
        <p:nvPicPr>
          <p:cNvPr id="7170" name="Picture 2" descr="http://www.bonjourgourmet.com/images/Kit%20Wares/5_Qt_Col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4105275" cy="282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separate solids from liquids</a:t>
            </a:r>
          </a:p>
        </p:txBody>
      </p:sp>
      <p:pic>
        <p:nvPicPr>
          <p:cNvPr id="21506" name="Picture 2" descr="http://www.chinawholesalegift.com/pic/Family-Product/Tea%20Strainer/Tea-Strainer-16540825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measure cooking and baking time. Helps keep foods from overcooking </a:t>
            </a:r>
          </a:p>
        </p:txBody>
      </p:sp>
      <p:pic>
        <p:nvPicPr>
          <p:cNvPr id="15362" name="Picture 2" descr="http://www.preparedpantry.com/images/products/display/Full-WhiteKitchenTi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Measuring Cups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come in a set of four (1/4 Cup, 1/3 Cup, ½ Cup, and 1 Cup) </a:t>
            </a:r>
          </a:p>
          <a:p>
            <a:pPr lvl="1"/>
            <a:r>
              <a:rPr lang="en-US" dirty="0"/>
              <a:t>Used to measure solid and dry ingredients. </a:t>
            </a:r>
          </a:p>
          <a:p>
            <a:pPr lvl="1"/>
            <a:r>
              <a:rPr lang="en-US" dirty="0"/>
              <a:t>They are filled to the top and leveled off evenly. </a:t>
            </a:r>
          </a:p>
        </p:txBody>
      </p:sp>
      <p:pic>
        <p:nvPicPr>
          <p:cNvPr id="27650" name="Picture 2" descr="http://whatscookingamerica.net/Cake/DryMeasuringC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971800"/>
            <a:ext cx="2657475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Rolling Pin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flatten dough into a thin, even layer</a:t>
            </a:r>
          </a:p>
        </p:txBody>
      </p:sp>
      <p:pic>
        <p:nvPicPr>
          <p:cNvPr id="23554" name="Picture 2" descr="http://www.faqs.org/photo-dict/photofiles/list/2238/2923rolling_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437823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Spoon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remove foods from cooking liquids </a:t>
            </a:r>
          </a:p>
        </p:txBody>
      </p:sp>
      <p:pic>
        <p:nvPicPr>
          <p:cNvPr id="16386" name="Picture 2" descr="http://www.bonjourgourmet.com/images/Kit%20Wares/PRO_Grip_Slotted_Sp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287655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Opener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open canned foods</a:t>
            </a:r>
          </a:p>
        </p:txBody>
      </p:sp>
      <p:pic>
        <p:nvPicPr>
          <p:cNvPr id="14338" name="Picture 2" descr="http://stacyjulian.com/blog/wp-content/uploads/2009/12/can-op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2600"/>
            <a:ext cx="30861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Spoons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in a set of four or more spoons which are used for measuring small amounts of dry, liquid, and solid ingredients. </a:t>
            </a:r>
          </a:p>
          <a:p>
            <a:r>
              <a:rPr lang="en-US" dirty="0"/>
              <a:t>Most common sizes are ¼ tsp., ½ tsp., 1 tsp., and  1 tbsp.</a:t>
            </a:r>
          </a:p>
        </p:txBody>
      </p:sp>
      <p:pic>
        <p:nvPicPr>
          <p:cNvPr id="28674" name="Picture 2" descr="http://slicesofgreen.com/wp-content/uploads/2009/01/heart-measuring-spoons-lead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971800"/>
            <a:ext cx="27241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Edge Spatula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level-off dry ingredients in dry measuring cups and spoons </a:t>
            </a:r>
          </a:p>
        </p:txBody>
      </p:sp>
      <p:pic>
        <p:nvPicPr>
          <p:cNvPr id="19458" name="Picture 2" descr="http://www.purespadirect.com/v/vspfiles/photos/VB-302270-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Cutting Utensils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thingabobbers.com/zcart/images/34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7620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Paring Knife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Short-bladed knife</a:t>
            </a:r>
          </a:p>
          <a:p>
            <a:r>
              <a:rPr lang="en-US" dirty="0"/>
              <a:t>Used to pare and cut fruits and vegetables. </a:t>
            </a:r>
          </a:p>
          <a:p>
            <a:r>
              <a:rPr lang="en-US" dirty="0"/>
              <a:t>Also used to remove seeds.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http://kyoceraknife.com/images/Kyocera-Paring-Knife-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 Knife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slicing bread. </a:t>
            </a:r>
          </a:p>
          <a:p>
            <a:r>
              <a:rPr lang="en-US" dirty="0"/>
              <a:t>Serrated edge helps cut without crushing. </a:t>
            </a:r>
          </a:p>
        </p:txBody>
      </p:sp>
      <p:pic>
        <p:nvPicPr>
          <p:cNvPr id="30722" name="Picture 2" descr="http://images.outdoorpros.com/images/prod/5/Avant-Garde-AV40002-rw-12211-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586</TotalTime>
  <Words>650</Words>
  <Application>Microsoft Office PowerPoint</Application>
  <PresentationFormat>On-screen Show (4:3)</PresentationFormat>
  <Paragraphs>93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Verdana</vt:lpstr>
      <vt:lpstr>Wingdings 2</vt:lpstr>
      <vt:lpstr>Aspect</vt:lpstr>
      <vt:lpstr>Kitchen Utensils and Gadgets</vt:lpstr>
      <vt:lpstr>Measurement Utensils </vt:lpstr>
      <vt:lpstr>Liquid Measuring Cups</vt:lpstr>
      <vt:lpstr>Dry Measuring Cups</vt:lpstr>
      <vt:lpstr>Measuring Spoons </vt:lpstr>
      <vt:lpstr>Straight Edge Spatula</vt:lpstr>
      <vt:lpstr>Cutting Utensils </vt:lpstr>
      <vt:lpstr>Paring Knife </vt:lpstr>
      <vt:lpstr>Bread Knife</vt:lpstr>
      <vt:lpstr>Chef’s Knife </vt:lpstr>
      <vt:lpstr>Kitchen Shears</vt:lpstr>
      <vt:lpstr>Grater</vt:lpstr>
      <vt:lpstr>Cutting Board </vt:lpstr>
      <vt:lpstr>Mixing Utensils </vt:lpstr>
      <vt:lpstr>Mixing Bowls</vt:lpstr>
      <vt:lpstr>Large Spoon </vt:lpstr>
      <vt:lpstr>Pastry Blender</vt:lpstr>
      <vt:lpstr>Rubber Spatula</vt:lpstr>
      <vt:lpstr>Wire Whisk </vt:lpstr>
      <vt:lpstr>Electric Mixer</vt:lpstr>
      <vt:lpstr>Sifter</vt:lpstr>
      <vt:lpstr>Cooking Utensils </vt:lpstr>
      <vt:lpstr>Turner </vt:lpstr>
      <vt:lpstr>Tongs</vt:lpstr>
      <vt:lpstr>Ladle</vt:lpstr>
      <vt:lpstr>Cookware</vt:lpstr>
      <vt:lpstr>Double Boiler</vt:lpstr>
      <vt:lpstr>Saucepan </vt:lpstr>
      <vt:lpstr>Skillet</vt:lpstr>
      <vt:lpstr>Bakeware</vt:lpstr>
      <vt:lpstr>Cooling Rack </vt:lpstr>
      <vt:lpstr>Cookie Sheet </vt:lpstr>
      <vt:lpstr>Muffin Pans</vt:lpstr>
      <vt:lpstr>Tube Pans</vt:lpstr>
      <vt:lpstr>Pie Pan </vt:lpstr>
      <vt:lpstr>Other Kitchen Utensils </vt:lpstr>
      <vt:lpstr>Colander</vt:lpstr>
      <vt:lpstr>Strainer </vt:lpstr>
      <vt:lpstr>Timer</vt:lpstr>
      <vt:lpstr>Rolling Pin</vt:lpstr>
      <vt:lpstr>Slotted Spoon </vt:lpstr>
      <vt:lpstr>Can Opener</vt:lpstr>
    </vt:vector>
  </TitlesOfParts>
  <Company>Wake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Tools and Gadgets</dc:title>
  <dc:creator>wcpss</dc:creator>
  <cp:lastModifiedBy>Jodi Dimond _ Staff - DurantRdMS</cp:lastModifiedBy>
  <cp:revision>43</cp:revision>
  <dcterms:created xsi:type="dcterms:W3CDTF">2010-11-02T14:18:59Z</dcterms:created>
  <dcterms:modified xsi:type="dcterms:W3CDTF">2019-11-04T13:59:33Z</dcterms:modified>
</cp:coreProperties>
</file>